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1" r:id="rId6"/>
    <p:sldId id="260" r:id="rId7"/>
    <p:sldId id="259" r:id="rId8"/>
    <p:sldId id="26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D8F0F8"/>
    <a:srgbClr val="EFE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F0C32-D0B8-4E2C-ACF5-05AA551BB73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967803C-9982-4094-AC31-0697F9D915D6}">
      <dgm:prSet phldrT="[文字]"/>
      <dgm:spPr/>
      <dgm:t>
        <a:bodyPr/>
        <a:lstStyle/>
        <a:p>
          <a:r>
            <a:rPr lang="zh-TW" altLang="en-US" b="1" dirty="0" smtClean="0"/>
            <a:t>課程進行</a:t>
          </a:r>
          <a:endParaRPr lang="zh-TW" altLang="en-US" b="1" dirty="0"/>
        </a:p>
      </dgm:t>
    </dgm:pt>
    <dgm:pt modelId="{7A1E5532-0646-4986-9F0A-F9F43FA1C60B}" type="parTrans" cxnId="{068C0C04-7F26-4F5F-88EB-AC8A84F5558D}">
      <dgm:prSet/>
      <dgm:spPr/>
      <dgm:t>
        <a:bodyPr/>
        <a:lstStyle/>
        <a:p>
          <a:endParaRPr lang="zh-TW" altLang="en-US"/>
        </a:p>
      </dgm:t>
    </dgm:pt>
    <dgm:pt modelId="{2BF52C5B-D757-40A1-B569-5991BF1F7D38}" type="sibTrans" cxnId="{068C0C04-7F26-4F5F-88EB-AC8A84F5558D}">
      <dgm:prSet/>
      <dgm:spPr/>
      <dgm:t>
        <a:bodyPr/>
        <a:lstStyle/>
        <a:p>
          <a:endParaRPr lang="zh-TW" altLang="en-US"/>
        </a:p>
      </dgm:t>
    </dgm:pt>
    <dgm:pt modelId="{34D3D66B-AAA4-45E0-96AB-CEEF5AA8936B}">
      <dgm:prSet phldrT="[文字]"/>
      <dgm:spPr/>
      <dgm:t>
        <a:bodyPr/>
        <a:lstStyle/>
        <a:p>
          <a:r>
            <a:rPr lang="zh-TW" altLang="en-US" b="1" dirty="0" smtClean="0"/>
            <a:t>分組活動</a:t>
          </a:r>
          <a:endParaRPr lang="zh-TW" altLang="en-US" b="1" dirty="0"/>
        </a:p>
      </dgm:t>
    </dgm:pt>
    <dgm:pt modelId="{2F3C7A3E-5F06-453E-B41D-E506CC0A2A67}" type="parTrans" cxnId="{1590B621-DF69-4693-A499-75659657AFFB}">
      <dgm:prSet/>
      <dgm:spPr/>
      <dgm:t>
        <a:bodyPr/>
        <a:lstStyle/>
        <a:p>
          <a:endParaRPr lang="zh-TW" altLang="en-US"/>
        </a:p>
      </dgm:t>
    </dgm:pt>
    <dgm:pt modelId="{978149C8-0134-4304-A716-E553193B81D1}" type="sibTrans" cxnId="{1590B621-DF69-4693-A499-75659657AFFB}">
      <dgm:prSet/>
      <dgm:spPr/>
      <dgm:t>
        <a:bodyPr/>
        <a:lstStyle/>
        <a:p>
          <a:endParaRPr lang="zh-TW" altLang="en-US"/>
        </a:p>
      </dgm:t>
    </dgm:pt>
    <dgm:pt modelId="{864B0900-90DF-4673-BA60-22DD22B514A8}">
      <dgm:prSet phldrT="[文字]" custT="1"/>
      <dgm:spPr/>
      <dgm:t>
        <a:bodyPr/>
        <a:lstStyle/>
        <a:p>
          <a:r>
            <a:rPr lang="zh-TW" altLang="en-US" sz="2800" b="1" dirty="0" smtClean="0"/>
            <a:t>節慶</a:t>
          </a:r>
          <a:endParaRPr lang="en-US" altLang="zh-TW" sz="2800" b="1" dirty="0" smtClean="0"/>
        </a:p>
        <a:p>
          <a:r>
            <a:rPr lang="zh-TW" altLang="en-US" sz="2800" b="1" dirty="0" smtClean="0"/>
            <a:t>教學</a:t>
          </a:r>
          <a:endParaRPr lang="zh-TW" altLang="en-US" sz="2800" b="1" dirty="0"/>
        </a:p>
      </dgm:t>
    </dgm:pt>
    <dgm:pt modelId="{28B84AB0-9B3C-4425-8FE6-B687B71B70CE}" type="parTrans" cxnId="{1BD449E6-D20F-48F2-8E34-1996E162E31E}">
      <dgm:prSet/>
      <dgm:spPr/>
      <dgm:t>
        <a:bodyPr/>
        <a:lstStyle/>
        <a:p>
          <a:endParaRPr lang="zh-TW" altLang="en-US"/>
        </a:p>
      </dgm:t>
    </dgm:pt>
    <dgm:pt modelId="{BAD23037-17B8-4F4E-BBA5-C4481E704619}" type="sibTrans" cxnId="{1BD449E6-D20F-48F2-8E34-1996E162E31E}">
      <dgm:prSet/>
      <dgm:spPr/>
      <dgm:t>
        <a:bodyPr/>
        <a:lstStyle/>
        <a:p>
          <a:endParaRPr lang="zh-TW" altLang="en-US"/>
        </a:p>
      </dgm:t>
    </dgm:pt>
    <dgm:pt modelId="{2319180F-40EB-4D7D-968C-98BA0DE3F3DE}">
      <dgm:prSet phldrT="[文字]" custT="1"/>
      <dgm:spPr/>
      <dgm:t>
        <a:bodyPr/>
        <a:lstStyle/>
        <a:p>
          <a:r>
            <a:rPr lang="zh-TW" altLang="en-US" sz="2100" b="1" dirty="0" smtClean="0">
              <a:solidFill>
                <a:schemeClr val="tx1"/>
              </a:solidFill>
            </a:rPr>
            <a:t>學習單</a:t>
          </a:r>
          <a:endParaRPr lang="zh-TW" altLang="en-US" sz="2100" b="1" dirty="0">
            <a:solidFill>
              <a:schemeClr val="tx1"/>
            </a:solidFill>
          </a:endParaRPr>
        </a:p>
      </dgm:t>
    </dgm:pt>
    <dgm:pt modelId="{89EC46EC-4745-4347-9906-B65C825E940D}" type="parTrans" cxnId="{9157CBDE-EF68-492F-838A-6ED43D14A35B}">
      <dgm:prSet/>
      <dgm:spPr/>
      <dgm:t>
        <a:bodyPr/>
        <a:lstStyle/>
        <a:p>
          <a:endParaRPr lang="zh-TW" altLang="en-US"/>
        </a:p>
      </dgm:t>
    </dgm:pt>
    <dgm:pt modelId="{4972A187-8A71-4CED-95C3-F950F77DFE3E}" type="sibTrans" cxnId="{9157CBDE-EF68-492F-838A-6ED43D14A35B}">
      <dgm:prSet/>
      <dgm:spPr/>
      <dgm:t>
        <a:bodyPr/>
        <a:lstStyle/>
        <a:p>
          <a:endParaRPr lang="zh-TW" altLang="en-US"/>
        </a:p>
      </dgm:t>
    </dgm:pt>
    <dgm:pt modelId="{13FEDF81-5CDA-4BE4-8876-AF2EF83BEED7}" type="pres">
      <dgm:prSet presAssocID="{576F0C32-D0B8-4E2C-ACF5-05AA551BB73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BB69BA6-C707-46B6-9C90-063EF2BD935D}" type="pres">
      <dgm:prSet presAssocID="{0967803C-9982-4094-AC31-0697F9D915D6}" presName="composite" presStyleCnt="0"/>
      <dgm:spPr/>
    </dgm:pt>
    <dgm:pt modelId="{2C85F1D4-584F-4954-BE3E-97CF8FD15D88}" type="pres">
      <dgm:prSet presAssocID="{0967803C-9982-4094-AC31-0697F9D915D6}" presName="Parent1" presStyleLbl="node1" presStyleIdx="0" presStyleCnt="6" custLinFactNeighborX="-270" custLinFactNeighborY="-26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20930-1536-42AB-AA0C-34699A0FAAFE}" type="pres">
      <dgm:prSet presAssocID="{0967803C-9982-4094-AC31-0697F9D915D6}" presName="Childtext1" presStyleLbl="revTx" presStyleIdx="0" presStyleCnt="3" custLinFactNeighborX="23378" custLinFactNeighborY="98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1747A7-A5AA-49CA-80B4-8B38F2B835E9}" type="pres">
      <dgm:prSet presAssocID="{0967803C-9982-4094-AC31-0697F9D915D6}" presName="BalanceSpacing" presStyleCnt="0"/>
      <dgm:spPr/>
    </dgm:pt>
    <dgm:pt modelId="{E03FCDD5-FB72-49B2-BCBF-4006438B62F6}" type="pres">
      <dgm:prSet presAssocID="{0967803C-9982-4094-AC31-0697F9D915D6}" presName="BalanceSpacing1" presStyleCnt="0"/>
      <dgm:spPr/>
    </dgm:pt>
    <dgm:pt modelId="{B458BF17-4748-43F7-8E2E-ECA51A721EE4}" type="pres">
      <dgm:prSet presAssocID="{2BF52C5B-D757-40A1-B569-5991BF1F7D38}" presName="Accent1Text" presStyleLbl="node1" presStyleIdx="1" presStyleCnt="6" custLinFactNeighborX="-880" custLinFactNeighborY="1607"/>
      <dgm:spPr/>
      <dgm:t>
        <a:bodyPr/>
        <a:lstStyle/>
        <a:p>
          <a:endParaRPr lang="zh-TW" altLang="en-US"/>
        </a:p>
      </dgm:t>
    </dgm:pt>
    <dgm:pt modelId="{49EDA668-EA7F-4DDE-8ED0-129AE89EF263}" type="pres">
      <dgm:prSet presAssocID="{2BF52C5B-D757-40A1-B569-5991BF1F7D38}" presName="spaceBetweenRectangles" presStyleCnt="0"/>
      <dgm:spPr/>
    </dgm:pt>
    <dgm:pt modelId="{E330913E-7690-440B-88B1-0CF875AD7D2E}" type="pres">
      <dgm:prSet presAssocID="{34D3D66B-AAA4-45E0-96AB-CEEF5AA8936B}" presName="composite" presStyleCnt="0"/>
      <dgm:spPr/>
    </dgm:pt>
    <dgm:pt modelId="{B8A56B3D-1930-49D1-AF15-0BD01F14C88B}" type="pres">
      <dgm:prSet presAssocID="{34D3D66B-AAA4-45E0-96AB-CEEF5AA8936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39C838-5FE5-4CC4-AE82-1FF7F142C80C}" type="pres">
      <dgm:prSet presAssocID="{34D3D66B-AAA4-45E0-96AB-CEEF5AA8936B}" presName="Childtext1" presStyleLbl="revTx" presStyleIdx="1" presStyleCnt="3" custScaleX="98858" custLinFactY="-36329" custLinFactNeighborX="2690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B08C17-4582-4FBD-B1F4-23C172A76E3B}" type="pres">
      <dgm:prSet presAssocID="{34D3D66B-AAA4-45E0-96AB-CEEF5AA8936B}" presName="BalanceSpacing" presStyleCnt="0"/>
      <dgm:spPr/>
    </dgm:pt>
    <dgm:pt modelId="{BDA0E92F-4AC5-43A1-AA44-0535EAB855F3}" type="pres">
      <dgm:prSet presAssocID="{34D3D66B-AAA4-45E0-96AB-CEEF5AA8936B}" presName="BalanceSpacing1" presStyleCnt="0"/>
      <dgm:spPr/>
    </dgm:pt>
    <dgm:pt modelId="{271C7B7C-A961-4885-A1F1-289DCBB80B17}" type="pres">
      <dgm:prSet presAssocID="{978149C8-0134-4304-A716-E553193B81D1}" presName="Accent1Text" presStyleLbl="node1" presStyleIdx="3" presStyleCnt="6"/>
      <dgm:spPr/>
      <dgm:t>
        <a:bodyPr/>
        <a:lstStyle/>
        <a:p>
          <a:endParaRPr lang="zh-TW" altLang="en-US"/>
        </a:p>
      </dgm:t>
    </dgm:pt>
    <dgm:pt modelId="{7D100770-83F2-4D35-9625-DC8371C0648F}" type="pres">
      <dgm:prSet presAssocID="{978149C8-0134-4304-A716-E553193B81D1}" presName="spaceBetweenRectangles" presStyleCnt="0"/>
      <dgm:spPr/>
    </dgm:pt>
    <dgm:pt modelId="{65B0EEF3-A2C3-4442-85FB-1B85744A6CF5}" type="pres">
      <dgm:prSet presAssocID="{2319180F-40EB-4D7D-968C-98BA0DE3F3DE}" presName="composite" presStyleCnt="0"/>
      <dgm:spPr/>
    </dgm:pt>
    <dgm:pt modelId="{C1EFACCA-9FE2-4D3C-8196-756C7A228403}" type="pres">
      <dgm:prSet presAssocID="{2319180F-40EB-4D7D-968C-98BA0DE3F3D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430185-EC9C-48A8-BC32-D7CFBAA4E09A}" type="pres">
      <dgm:prSet presAssocID="{2319180F-40EB-4D7D-968C-98BA0DE3F3DE}" presName="Childtext1" presStyleLbl="revTx" presStyleIdx="2" presStyleCnt="3" custLinFactNeighborX="-95927" custLinFactNeighborY="15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F5AF4F-E49C-4315-A8EC-5B134538E145}" type="pres">
      <dgm:prSet presAssocID="{2319180F-40EB-4D7D-968C-98BA0DE3F3DE}" presName="BalanceSpacing" presStyleCnt="0"/>
      <dgm:spPr/>
    </dgm:pt>
    <dgm:pt modelId="{600D8ABB-2341-4062-9332-D96C3FFAE7E3}" type="pres">
      <dgm:prSet presAssocID="{2319180F-40EB-4D7D-968C-98BA0DE3F3DE}" presName="BalanceSpacing1" presStyleCnt="0"/>
      <dgm:spPr/>
    </dgm:pt>
    <dgm:pt modelId="{5A5069A8-F987-4C3E-B9F8-39F6DA6A2137}" type="pres">
      <dgm:prSet presAssocID="{4972A187-8A71-4CED-95C3-F950F77DFE3E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A8C9C142-60DD-42A8-AD76-1689DF48B54C}" type="presOf" srcId="{978149C8-0134-4304-A716-E553193B81D1}" destId="{271C7B7C-A961-4885-A1F1-289DCBB80B17}" srcOrd="0" destOrd="0" presId="urn:microsoft.com/office/officeart/2008/layout/AlternatingHexagons"/>
    <dgm:cxn modelId="{2D394563-35AD-444F-B30D-76778A3299B9}" type="presOf" srcId="{0967803C-9982-4094-AC31-0697F9D915D6}" destId="{2C85F1D4-584F-4954-BE3E-97CF8FD15D88}" srcOrd="0" destOrd="0" presId="urn:microsoft.com/office/officeart/2008/layout/AlternatingHexagons"/>
    <dgm:cxn modelId="{D6E5BCBC-AC9D-4490-96EC-6601EDDCA494}" type="presOf" srcId="{4972A187-8A71-4CED-95C3-F950F77DFE3E}" destId="{5A5069A8-F987-4C3E-B9F8-39F6DA6A2137}" srcOrd="0" destOrd="0" presId="urn:microsoft.com/office/officeart/2008/layout/AlternatingHexagons"/>
    <dgm:cxn modelId="{B6A4226A-8435-4329-B78D-9FC2568F3FE0}" type="presOf" srcId="{2BF52C5B-D757-40A1-B569-5991BF1F7D38}" destId="{B458BF17-4748-43F7-8E2E-ECA51A721EE4}" srcOrd="0" destOrd="0" presId="urn:microsoft.com/office/officeart/2008/layout/AlternatingHexagons"/>
    <dgm:cxn modelId="{FBC6E22F-33C2-4CCC-84D7-D0BFFEC69053}" type="presOf" srcId="{2319180F-40EB-4D7D-968C-98BA0DE3F3DE}" destId="{C1EFACCA-9FE2-4D3C-8196-756C7A228403}" srcOrd="0" destOrd="0" presId="urn:microsoft.com/office/officeart/2008/layout/AlternatingHexagons"/>
    <dgm:cxn modelId="{068C0C04-7F26-4F5F-88EB-AC8A84F5558D}" srcId="{576F0C32-D0B8-4E2C-ACF5-05AA551BB736}" destId="{0967803C-9982-4094-AC31-0697F9D915D6}" srcOrd="0" destOrd="0" parTransId="{7A1E5532-0646-4986-9F0A-F9F43FA1C60B}" sibTransId="{2BF52C5B-D757-40A1-B569-5991BF1F7D38}"/>
    <dgm:cxn modelId="{AC3C330C-2769-435D-BB04-53FDD8368BCB}" type="presOf" srcId="{34D3D66B-AAA4-45E0-96AB-CEEF5AA8936B}" destId="{B8A56B3D-1930-49D1-AF15-0BD01F14C88B}" srcOrd="0" destOrd="0" presId="urn:microsoft.com/office/officeart/2008/layout/AlternatingHexagons"/>
    <dgm:cxn modelId="{0938EE2F-A559-43EE-A9BF-B0CB1EE7D55B}" type="presOf" srcId="{576F0C32-D0B8-4E2C-ACF5-05AA551BB736}" destId="{13FEDF81-5CDA-4BE4-8876-AF2EF83BEED7}" srcOrd="0" destOrd="0" presId="urn:microsoft.com/office/officeart/2008/layout/AlternatingHexagons"/>
    <dgm:cxn modelId="{1BD449E6-D20F-48F2-8E34-1996E162E31E}" srcId="{34D3D66B-AAA4-45E0-96AB-CEEF5AA8936B}" destId="{864B0900-90DF-4673-BA60-22DD22B514A8}" srcOrd="0" destOrd="0" parTransId="{28B84AB0-9B3C-4425-8FE6-B687B71B70CE}" sibTransId="{BAD23037-17B8-4F4E-BBA5-C4481E704619}"/>
    <dgm:cxn modelId="{1590B621-DF69-4693-A499-75659657AFFB}" srcId="{576F0C32-D0B8-4E2C-ACF5-05AA551BB736}" destId="{34D3D66B-AAA4-45E0-96AB-CEEF5AA8936B}" srcOrd="1" destOrd="0" parTransId="{2F3C7A3E-5F06-453E-B41D-E506CC0A2A67}" sibTransId="{978149C8-0134-4304-A716-E553193B81D1}"/>
    <dgm:cxn modelId="{9157CBDE-EF68-492F-838A-6ED43D14A35B}" srcId="{576F0C32-D0B8-4E2C-ACF5-05AA551BB736}" destId="{2319180F-40EB-4D7D-968C-98BA0DE3F3DE}" srcOrd="2" destOrd="0" parTransId="{89EC46EC-4745-4347-9906-B65C825E940D}" sibTransId="{4972A187-8A71-4CED-95C3-F950F77DFE3E}"/>
    <dgm:cxn modelId="{6207B1F4-BA9D-4AC9-871B-96B96FCF347E}" type="presOf" srcId="{864B0900-90DF-4673-BA60-22DD22B514A8}" destId="{9F39C838-5FE5-4CC4-AE82-1FF7F142C80C}" srcOrd="0" destOrd="0" presId="urn:microsoft.com/office/officeart/2008/layout/AlternatingHexagons"/>
    <dgm:cxn modelId="{7CE5874C-BA8A-4FF0-B203-283BBF2D4446}" type="presParOf" srcId="{13FEDF81-5CDA-4BE4-8876-AF2EF83BEED7}" destId="{9BB69BA6-C707-46B6-9C90-063EF2BD935D}" srcOrd="0" destOrd="0" presId="urn:microsoft.com/office/officeart/2008/layout/AlternatingHexagons"/>
    <dgm:cxn modelId="{5615C4A3-72ED-466C-AA22-BF108083C674}" type="presParOf" srcId="{9BB69BA6-C707-46B6-9C90-063EF2BD935D}" destId="{2C85F1D4-584F-4954-BE3E-97CF8FD15D88}" srcOrd="0" destOrd="0" presId="urn:microsoft.com/office/officeart/2008/layout/AlternatingHexagons"/>
    <dgm:cxn modelId="{CD154C2C-F49A-4C11-A504-C5B0DA8D5C58}" type="presParOf" srcId="{9BB69BA6-C707-46B6-9C90-063EF2BD935D}" destId="{50720930-1536-42AB-AA0C-34699A0FAAFE}" srcOrd="1" destOrd="0" presId="urn:microsoft.com/office/officeart/2008/layout/AlternatingHexagons"/>
    <dgm:cxn modelId="{49413674-1359-4871-B355-E6ED232636ED}" type="presParOf" srcId="{9BB69BA6-C707-46B6-9C90-063EF2BD935D}" destId="{731747A7-A5AA-49CA-80B4-8B38F2B835E9}" srcOrd="2" destOrd="0" presId="urn:microsoft.com/office/officeart/2008/layout/AlternatingHexagons"/>
    <dgm:cxn modelId="{BA50E2ED-16FD-414C-9F41-A196D7C560C2}" type="presParOf" srcId="{9BB69BA6-C707-46B6-9C90-063EF2BD935D}" destId="{E03FCDD5-FB72-49B2-BCBF-4006438B62F6}" srcOrd="3" destOrd="0" presId="urn:microsoft.com/office/officeart/2008/layout/AlternatingHexagons"/>
    <dgm:cxn modelId="{16359D1B-A142-45E7-9147-0670291CFF13}" type="presParOf" srcId="{9BB69BA6-C707-46B6-9C90-063EF2BD935D}" destId="{B458BF17-4748-43F7-8E2E-ECA51A721EE4}" srcOrd="4" destOrd="0" presId="urn:microsoft.com/office/officeart/2008/layout/AlternatingHexagons"/>
    <dgm:cxn modelId="{D2AE71FC-E195-4C72-95C2-E57DD340D793}" type="presParOf" srcId="{13FEDF81-5CDA-4BE4-8876-AF2EF83BEED7}" destId="{49EDA668-EA7F-4DDE-8ED0-129AE89EF263}" srcOrd="1" destOrd="0" presId="urn:microsoft.com/office/officeart/2008/layout/AlternatingHexagons"/>
    <dgm:cxn modelId="{8D56306F-FB02-4E15-8777-7FC4CD65D01B}" type="presParOf" srcId="{13FEDF81-5CDA-4BE4-8876-AF2EF83BEED7}" destId="{E330913E-7690-440B-88B1-0CF875AD7D2E}" srcOrd="2" destOrd="0" presId="urn:microsoft.com/office/officeart/2008/layout/AlternatingHexagons"/>
    <dgm:cxn modelId="{73375A65-A420-43C6-95D9-0361E8BDCFCB}" type="presParOf" srcId="{E330913E-7690-440B-88B1-0CF875AD7D2E}" destId="{B8A56B3D-1930-49D1-AF15-0BD01F14C88B}" srcOrd="0" destOrd="0" presId="urn:microsoft.com/office/officeart/2008/layout/AlternatingHexagons"/>
    <dgm:cxn modelId="{A423ACB1-30A6-4045-ABEC-DBBE653B0DA1}" type="presParOf" srcId="{E330913E-7690-440B-88B1-0CF875AD7D2E}" destId="{9F39C838-5FE5-4CC4-AE82-1FF7F142C80C}" srcOrd="1" destOrd="0" presId="urn:microsoft.com/office/officeart/2008/layout/AlternatingHexagons"/>
    <dgm:cxn modelId="{90895440-531B-473C-91DA-8D3E68F223D9}" type="presParOf" srcId="{E330913E-7690-440B-88B1-0CF875AD7D2E}" destId="{D2B08C17-4582-4FBD-B1F4-23C172A76E3B}" srcOrd="2" destOrd="0" presId="urn:microsoft.com/office/officeart/2008/layout/AlternatingHexagons"/>
    <dgm:cxn modelId="{7A66136B-DB09-4528-BB36-4753BCE88450}" type="presParOf" srcId="{E330913E-7690-440B-88B1-0CF875AD7D2E}" destId="{BDA0E92F-4AC5-43A1-AA44-0535EAB855F3}" srcOrd="3" destOrd="0" presId="urn:microsoft.com/office/officeart/2008/layout/AlternatingHexagons"/>
    <dgm:cxn modelId="{03DF86C1-C65E-4F98-9BC6-748551AECF62}" type="presParOf" srcId="{E330913E-7690-440B-88B1-0CF875AD7D2E}" destId="{271C7B7C-A961-4885-A1F1-289DCBB80B17}" srcOrd="4" destOrd="0" presId="urn:microsoft.com/office/officeart/2008/layout/AlternatingHexagons"/>
    <dgm:cxn modelId="{308A1DB5-F12A-4F40-BF91-58457D922E52}" type="presParOf" srcId="{13FEDF81-5CDA-4BE4-8876-AF2EF83BEED7}" destId="{7D100770-83F2-4D35-9625-DC8371C0648F}" srcOrd="3" destOrd="0" presId="urn:microsoft.com/office/officeart/2008/layout/AlternatingHexagons"/>
    <dgm:cxn modelId="{187523C0-664B-499B-A4EB-2C36E9935399}" type="presParOf" srcId="{13FEDF81-5CDA-4BE4-8876-AF2EF83BEED7}" destId="{65B0EEF3-A2C3-4442-85FB-1B85744A6CF5}" srcOrd="4" destOrd="0" presId="urn:microsoft.com/office/officeart/2008/layout/AlternatingHexagons"/>
    <dgm:cxn modelId="{54BB6B30-AC6A-4429-866D-B9D84F4810FC}" type="presParOf" srcId="{65B0EEF3-A2C3-4442-85FB-1B85744A6CF5}" destId="{C1EFACCA-9FE2-4D3C-8196-756C7A228403}" srcOrd="0" destOrd="0" presId="urn:microsoft.com/office/officeart/2008/layout/AlternatingHexagons"/>
    <dgm:cxn modelId="{605E5265-9CD5-481A-A785-CA2708A78DE2}" type="presParOf" srcId="{65B0EEF3-A2C3-4442-85FB-1B85744A6CF5}" destId="{7B430185-EC9C-48A8-BC32-D7CFBAA4E09A}" srcOrd="1" destOrd="0" presId="urn:microsoft.com/office/officeart/2008/layout/AlternatingHexagons"/>
    <dgm:cxn modelId="{78D4C0BB-DA18-403E-8C1C-3EB87EF0B920}" type="presParOf" srcId="{65B0EEF3-A2C3-4442-85FB-1B85744A6CF5}" destId="{D6F5AF4F-E49C-4315-A8EC-5B134538E145}" srcOrd="2" destOrd="0" presId="urn:microsoft.com/office/officeart/2008/layout/AlternatingHexagons"/>
    <dgm:cxn modelId="{F0B5E9EA-E9F7-4730-B1C1-D9A2F1F60135}" type="presParOf" srcId="{65B0EEF3-A2C3-4442-85FB-1B85744A6CF5}" destId="{600D8ABB-2341-4062-9332-D96C3FFAE7E3}" srcOrd="3" destOrd="0" presId="urn:microsoft.com/office/officeart/2008/layout/AlternatingHexagons"/>
    <dgm:cxn modelId="{343981C1-4414-48AE-BAA7-EBDAFB2A9A22}" type="presParOf" srcId="{65B0EEF3-A2C3-4442-85FB-1B85744A6CF5}" destId="{5A5069A8-F987-4C3E-B9F8-39F6DA6A213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5F1D4-584F-4954-BE3E-97CF8FD15D88}">
      <dsp:nvSpPr>
        <dsp:cNvPr id="0" name=""/>
        <dsp:cNvSpPr/>
      </dsp:nvSpPr>
      <dsp:spPr>
        <a:xfrm rot="5400000">
          <a:off x="3645787" y="108975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課程進行</a:t>
          </a:r>
          <a:endParaRPr lang="zh-TW" altLang="en-US" sz="3000" b="1" kern="1200" dirty="0"/>
        </a:p>
      </dsp:txBody>
      <dsp:txXfrm rot="-5400000">
        <a:off x="3982060" y="261262"/>
        <a:ext cx="1004001" cy="1154024"/>
      </dsp:txXfrm>
    </dsp:sp>
    <dsp:sp modelId="{50720930-1536-42AB-AA0C-34699A0FAAFE}">
      <dsp:nvSpPr>
        <dsp:cNvPr id="0" name=""/>
        <dsp:cNvSpPr/>
      </dsp:nvSpPr>
      <dsp:spPr>
        <a:xfrm>
          <a:off x="5698968" y="1324744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8BF17-4748-43F7-8E2E-ECA51A721EE4}">
      <dsp:nvSpPr>
        <dsp:cNvPr id="0" name=""/>
        <dsp:cNvSpPr/>
      </dsp:nvSpPr>
      <dsp:spPr>
        <a:xfrm rot="5400000">
          <a:off x="2061604" y="137570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2397877" y="289857"/>
        <a:ext cx="1004001" cy="1154024"/>
      </dsp:txXfrm>
    </dsp:sp>
    <dsp:sp modelId="{B8A56B3D-1930-49D1-AF15-0BD01F14C88B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/>
            <a:t>分組活動</a:t>
          </a:r>
          <a:endParaRPr lang="zh-TW" altLang="en-US" sz="3000" b="1" kern="1200" dirty="0"/>
        </a:p>
      </dsp:txBody>
      <dsp:txXfrm rot="-5400000">
        <a:off x="3195337" y="1685969"/>
        <a:ext cx="1004001" cy="1154024"/>
      </dsp:txXfrm>
    </dsp:sp>
    <dsp:sp modelId="{9F39C838-5FE5-4CC4-AE82-1FF7F142C80C}">
      <dsp:nvSpPr>
        <dsp:cNvPr id="0" name=""/>
        <dsp:cNvSpPr/>
      </dsp:nvSpPr>
      <dsp:spPr>
        <a:xfrm>
          <a:off x="1594512" y="388643"/>
          <a:ext cx="1789994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節慶</a:t>
          </a:r>
          <a:endParaRPr lang="en-US" altLang="zh-TW" sz="2800" b="1" kern="1200" dirty="0" smtClean="0"/>
        </a:p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教學</a:t>
          </a:r>
          <a:endParaRPr lang="zh-TW" altLang="en-US" sz="2800" b="1" kern="1200" dirty="0"/>
        </a:p>
      </dsp:txBody>
      <dsp:txXfrm>
        <a:off x="1594512" y="388643"/>
        <a:ext cx="1789994" cy="1005929"/>
      </dsp:txXfrm>
    </dsp:sp>
    <dsp:sp modelId="{271C7B7C-A961-4885-A1F1-289DCBB80B17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4770623" y="1685969"/>
        <a:ext cx="1004001" cy="1154024"/>
      </dsp:txXfrm>
    </dsp:sp>
    <dsp:sp modelId="{C1EFACCA-9FE2-4D3C-8196-756C7A228403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</a:rPr>
            <a:t>學習單</a:t>
          </a:r>
          <a:endParaRPr lang="zh-TW" altLang="en-US" sz="2100" b="1" kern="1200" dirty="0">
            <a:solidFill>
              <a:schemeClr val="tx1"/>
            </a:solidFill>
          </a:endParaRPr>
        </a:p>
      </dsp:txBody>
      <dsp:txXfrm rot="-5400000">
        <a:off x="3985998" y="3109024"/>
        <a:ext cx="1004001" cy="1154024"/>
      </dsp:txXfrm>
    </dsp:sp>
    <dsp:sp modelId="{7B430185-EC9C-48A8-BC32-D7CFBAA4E09A}">
      <dsp:nvSpPr>
        <dsp:cNvPr id="0" name=""/>
        <dsp:cNvSpPr/>
      </dsp:nvSpPr>
      <dsp:spPr>
        <a:xfrm>
          <a:off x="3466737" y="334097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069A8-F987-4C3E-B9F8-39F6DA6A2137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 rot="-5400000">
        <a:off x="2410713" y="3109024"/>
        <a:ext cx="1004001" cy="1154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F8700-0617-413C-B944-BE25A341B4F0}" type="datetimeFigureOut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8B19-C564-4CCC-AE80-38AB2AA3F3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38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63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54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91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253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8B19-C564-4CCC-AE80-38AB2AA3F3D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50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A6DF-01CB-4B23-8D8C-A34582A95C1A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51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45E1-4050-4168-8A1D-F6478DC81B0C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7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6166-89E9-4CD7-B02F-54676CD91731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8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8B5E-A5E4-4CBC-B2A2-6B9A592FD660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723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CB5A-AD36-4DE5-8181-E7C1F956CCA0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02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CD42-1452-4488-9A92-F67D07E16F0C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6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1F9C-DDB6-42BE-8CCA-A64915158A91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84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BE38-4C4C-413B-B207-1995A694AC2B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57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3BB3-F935-4A97-98D4-D9421AFD6455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080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C65B-047A-4F4B-AB57-27F7966AD8F6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33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246D-CAC1-44A8-8AAA-B5578EB6EF06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2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2364-8AFE-4621-BE14-BF58417D32BB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E019-08D0-4103-9E67-267494146C2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26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apple108159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0F8">
            <a:alpha val="8196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78" y="3431664"/>
            <a:ext cx="2514700" cy="2337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6224" y="1958975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MYuenHK-Xbold" pitchFamily="50" charset="-120"/>
                <a:ea typeface="MYuenHK-Xbold" pitchFamily="50" charset="-120"/>
              </a:rPr>
              <a:t>大同國小 </a:t>
            </a:r>
            <a:r>
              <a:rPr lang="en-US" altLang="zh-TW" dirty="0" smtClean="0">
                <a:latin typeface="MYuenHK-Xbold" pitchFamily="50" charset="-120"/>
                <a:ea typeface="MYuenHK-Xbold" pitchFamily="50" charset="-120"/>
              </a:rPr>
              <a:t>107</a:t>
            </a:r>
            <a:r>
              <a:rPr lang="zh-TW" altLang="en-US" dirty="0" smtClean="0">
                <a:latin typeface="MYuenHK-Xbold" pitchFamily="50" charset="-120"/>
                <a:ea typeface="MYuenHK-Xbold" pitchFamily="50" charset="-120"/>
              </a:rPr>
              <a:t>學年度下學期</a:t>
            </a:r>
            <a:r>
              <a:rPr lang="en-US" altLang="zh-TW" dirty="0" smtClean="0">
                <a:latin typeface="MYuenHK-Xbold" pitchFamily="50" charset="-120"/>
                <a:ea typeface="MYuenHK-Xbold" pitchFamily="50" charset="-120"/>
              </a:rPr>
              <a:t/>
            </a:r>
            <a:br>
              <a:rPr lang="en-US" altLang="zh-TW" dirty="0" smtClean="0">
                <a:latin typeface="MYuenHK-Xbold" pitchFamily="50" charset="-120"/>
                <a:ea typeface="MYuenHK-Xbold" pitchFamily="50" charset="-120"/>
              </a:rPr>
            </a:br>
            <a:r>
              <a:rPr lang="zh-TW" altLang="en-US" smtClean="0">
                <a:latin typeface="MYuenHK-Xbold" pitchFamily="50" charset="-120"/>
                <a:ea typeface="MYuenHK-Xbold" pitchFamily="50" charset="-120"/>
              </a:rPr>
              <a:t>三年級  </a:t>
            </a:r>
            <a:r>
              <a:rPr lang="zh-TW" altLang="en-US" dirty="0" smtClean="0">
                <a:latin typeface="MYuenHK-Xbold" pitchFamily="50" charset="-120"/>
                <a:ea typeface="MYuenHK-Xbold" pitchFamily="50" charset="-120"/>
              </a:rPr>
              <a:t>英語科教學計畫</a:t>
            </a:r>
            <a:endParaRPr lang="zh-TW" altLang="en-US" dirty="0">
              <a:latin typeface="MYuenHK-Xbold" pitchFamily="50" charset="-120"/>
              <a:ea typeface="MYuenHK-Xbold" pitchFamily="50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2024" y="3656896"/>
            <a:ext cx="6400800" cy="1752600"/>
          </a:xfrm>
        </p:spPr>
        <p:txBody>
          <a:bodyPr/>
          <a:lstStyle/>
          <a:p>
            <a:r>
              <a:rPr lang="zh-TW" altLang="en-US" dirty="0">
                <a:latin typeface="MYuenHK-Xbold" pitchFamily="50" charset="-120"/>
                <a:ea typeface="MYuenHK-Xbold" pitchFamily="50" charset="-120"/>
              </a:rPr>
              <a:t>任課老師</a:t>
            </a:r>
            <a:r>
              <a:rPr lang="en-US" altLang="zh-TW" dirty="0" smtClean="0">
                <a:latin typeface="MYuenHK-Xbold" pitchFamily="50" charset="-120"/>
                <a:ea typeface="MYuenHK-Xbold" pitchFamily="50" charset="-120"/>
              </a:rPr>
              <a:t>:</a:t>
            </a:r>
            <a:r>
              <a:rPr lang="zh-TW" altLang="en-US" dirty="0" smtClean="0">
                <a:latin typeface="MYuenHK-Xbold" pitchFamily="50" charset="-120"/>
                <a:ea typeface="MYuenHK-Xbold" pitchFamily="50" charset="-120"/>
              </a:rPr>
              <a:t> 周葦宣</a:t>
            </a:r>
            <a:endParaRPr lang="zh-TW" altLang="en-US" dirty="0">
              <a:latin typeface="MYuenHK-Xbold" pitchFamily="50" charset="-120"/>
              <a:ea typeface="MYuenHK-Xbold" pitchFamily="50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1F54-7974-4C0C-97B2-06B112DD9333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8115">
            <a:off x="228573" y="456556"/>
            <a:ext cx="1991153" cy="162806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472"/>
            <a:ext cx="9144000" cy="28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2088232" cy="165618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651" y="181472"/>
            <a:ext cx="8712968" cy="664076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</a:t>
            </a:r>
            <a:r>
              <a:rPr lang="zh-TW" altLang="en-US" sz="2800" dirty="0">
                <a:latin typeface="MYuenHK-Xbold" pitchFamily="50" charset="-120"/>
                <a:ea typeface="MYuenHK-Xbold" pitchFamily="50" charset="-120"/>
              </a:rPr>
              <a:t>任課</a:t>
            </a: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教師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</a:rPr>
              <a:t>: </a:t>
            </a: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周葦宣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</a:rPr>
              <a:t>/ Emma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</a:t>
            </a:r>
            <a:r>
              <a:rPr lang="en-US" altLang="zh-TW" sz="2800" b="1" dirty="0" smtClean="0">
                <a:latin typeface="MYuenHK-Xbold" pitchFamily="50" charset="-120"/>
                <a:ea typeface="MYuenHK-Xbold" pitchFamily="50" charset="-120"/>
              </a:rPr>
              <a:t>Email: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</a:rPr>
              <a:t> 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  <a:hlinkClick r:id="rId4"/>
              </a:rPr>
              <a:t>apple108159@gmail.com</a:t>
            </a: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  </a:t>
            </a:r>
            <a:r>
              <a:rPr lang="en-US" altLang="zh-TW" sz="2200" dirty="0" smtClean="0">
                <a:latin typeface="MYuenHK-Xbold" pitchFamily="50" charset="-120"/>
                <a:ea typeface="MYuenHK-Xbold" pitchFamily="50" charset="-120"/>
              </a:rPr>
              <a:t>(</a:t>
            </a:r>
            <a:r>
              <a:rPr lang="zh-TW" altLang="en-US" sz="2200" dirty="0" smtClean="0">
                <a:latin typeface="MYuenHK-Xbold" pitchFamily="50" charset="-120"/>
                <a:ea typeface="MYuenHK-Xbold" pitchFamily="50" charset="-120"/>
              </a:rPr>
              <a:t>良性構通解決困難</a:t>
            </a:r>
            <a:r>
              <a:rPr lang="en-US" altLang="zh-TW" sz="2200" dirty="0" smtClean="0">
                <a:latin typeface="MYuenHK-Xbold" pitchFamily="50" charset="-120"/>
                <a:ea typeface="MYuenHK-Xbold" pitchFamily="50" charset="-120"/>
              </a:rPr>
              <a:t>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使用教材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</a:rPr>
              <a:t>: </a:t>
            </a: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何嘉仁 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</a:rPr>
              <a:t>Estar4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補充教材</a:t>
            </a:r>
            <a:r>
              <a:rPr lang="en-US" altLang="zh-TW" sz="2800" dirty="0" smtClean="0">
                <a:latin typeface="MYuenHK-Xbold" pitchFamily="50" charset="-120"/>
                <a:ea typeface="MYuenHK-Xbold" pitchFamily="50" charset="-120"/>
              </a:rPr>
              <a:t>:</a:t>
            </a: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學習單、英語繪本、網路資源</a:t>
            </a: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(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影片歌曲</a:t>
            </a: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)…</a:t>
            </a:r>
            <a:endParaRPr lang="en-US" altLang="zh-TW" sz="2800" dirty="0" smtClean="0">
              <a:latin typeface="MYuenHK-Xbold" pitchFamily="50" charset="-120"/>
              <a:ea typeface="MYuenHK-Xbold" pitchFamily="50" charset="-12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"/>
            </a:pPr>
            <a:r>
              <a:rPr lang="zh-TW" altLang="en-US" sz="2800" dirty="0" smtClean="0">
                <a:latin typeface="MYuenHK-Xbold" pitchFamily="50" charset="-120"/>
                <a:ea typeface="MYuenHK-Xbold" pitchFamily="50" charset="-120"/>
              </a:rPr>
              <a:t> 教學理念</a:t>
            </a: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: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 營造互相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尊重且快樂的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學習環境 </a:t>
            </a:r>
            <a:endParaRPr lang="en-US" altLang="zh-TW" sz="2400" dirty="0" smtClean="0">
              <a:latin typeface="MYuenHK-Xbold" pitchFamily="50" charset="-120"/>
              <a:ea typeface="MYuenHK-Xbold" pitchFamily="50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                          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設計多元課程、延伸課程內容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培養學生國際觀       </a:t>
            </a: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		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   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團隊競賽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給予學生自我表現的機會</a:t>
            </a:r>
            <a:endParaRPr lang="en-US" altLang="zh-TW" sz="2400" dirty="0" smtClean="0">
              <a:latin typeface="MYuenHK-Xbold" pitchFamily="50" charset="-120"/>
              <a:ea typeface="MYuenHK-Xbold" pitchFamily="50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>
                <a:latin typeface="MYuenHK-Xbold" pitchFamily="50" charset="-120"/>
                <a:ea typeface="MYuenHK-Xbold" pitchFamily="50" charset="-120"/>
              </a:rPr>
              <a:t> </a:t>
            </a: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                 	   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利用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分組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讓學生學習合作重要性</a:t>
            </a:r>
            <a:endParaRPr lang="en-US" altLang="zh-TW" sz="2400" dirty="0">
              <a:latin typeface="MYuenHK-Xbold" pitchFamily="50" charset="-120"/>
              <a:ea typeface="MYuenHK-Xbold" pitchFamily="50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400" dirty="0" smtClean="0">
                <a:latin typeface="MYuenHK-Xbold" pitchFamily="50" charset="-120"/>
                <a:ea typeface="MYuenHK-Xbold" pitchFamily="50" charset="-120"/>
              </a:rPr>
              <a:t>                   	   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培養學生的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自信心</a:t>
            </a:r>
            <a:r>
              <a:rPr lang="zh-TW" altLang="en-US" sz="2400" dirty="0" smtClean="0">
                <a:latin typeface="MYuenHK-Xbold" pitchFamily="50" charset="-120"/>
                <a:ea typeface="MYuenHK-Xbold" pitchFamily="50" charset="-120"/>
              </a:rPr>
              <a:t>與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自</a:t>
            </a:r>
            <a:r>
              <a:rPr lang="zh-TW" altLang="en-US" sz="2400" dirty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主</a:t>
            </a:r>
            <a:r>
              <a:rPr lang="zh-TW" altLang="en-US" sz="2400" dirty="0" smtClean="0">
                <a:solidFill>
                  <a:srgbClr val="FF5050"/>
                </a:solidFill>
                <a:latin typeface="MYuenHK-Xbold" pitchFamily="50" charset="-120"/>
                <a:ea typeface="MYuenHK-Xbold" pitchFamily="50" charset="-120"/>
              </a:rPr>
              <a:t>學習之能力</a:t>
            </a:r>
            <a:endParaRPr lang="en-US" altLang="zh-TW" sz="2400" dirty="0" smtClean="0">
              <a:solidFill>
                <a:srgbClr val="FF5050"/>
              </a:solidFill>
              <a:latin typeface="MYuenHK-Xbold" pitchFamily="50" charset="-120"/>
              <a:ea typeface="MYuenHK-Xbold" pitchFamily="50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F747D-2F24-459E-8C94-7D618730B3C4}" type="datetime1">
              <a:rPr lang="zh-TW" altLang="en-US" smtClean="0"/>
              <a:t>2019/2/13</a:t>
            </a:fld>
            <a:r>
              <a:rPr lang="zh-TW" altLang="en-US" dirty="0" smtClean="0"/>
              <a:t>    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711">
            <a:off x="3919390" y="-286172"/>
            <a:ext cx="5076056" cy="259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4" y="16024"/>
            <a:ext cx="4005325" cy="218884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404664"/>
            <a:ext cx="4283968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5050"/>
                </a:solidFill>
                <a:latin typeface="MYoungHK-Xbold" pitchFamily="50" charset="-120"/>
                <a:ea typeface="MYoungHK-Xbold" pitchFamily="50" charset="-120"/>
              </a:rPr>
              <a:t>教學目標</a:t>
            </a:r>
            <a:endParaRPr lang="zh-TW" altLang="en-US" sz="4800" b="1" dirty="0">
              <a:solidFill>
                <a:srgbClr val="FF5050"/>
              </a:solidFill>
              <a:latin typeface="MYoungHK-Xbold" pitchFamily="50" charset="-120"/>
              <a:ea typeface="MYoungHK-Xbold" pitchFamily="50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7787208" cy="4497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能做</a:t>
            </a:r>
            <a:r>
              <a:rPr lang="zh-TW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簡單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提問、提問和敘述</a:t>
            </a:r>
            <a:endParaRPr lang="en-US" altLang="zh-TW" u="sng" dirty="0" smtClean="0">
              <a:solidFill>
                <a:schemeClr val="tx1">
                  <a:lumMod val="85000"/>
                  <a:lumOff val="15000"/>
                </a:schemeClr>
              </a:solidFill>
              <a:latin typeface="MYuenHK-Xbold" pitchFamily="50" charset="-120"/>
              <a:ea typeface="MYuenHK-Xbold" pitchFamily="50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能聽懂</a:t>
            </a:r>
            <a:r>
              <a:rPr lang="zh-TW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日常生活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應對語句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，並作適當的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回應</a:t>
            </a:r>
            <a:endParaRPr lang="en-US" altLang="zh-TW" u="sng" dirty="0" smtClean="0">
              <a:solidFill>
                <a:schemeClr val="tx1">
                  <a:lumMod val="85000"/>
                  <a:lumOff val="15000"/>
                </a:schemeClr>
              </a:solidFill>
              <a:latin typeface="MYuenHK-Xbold" pitchFamily="50" charset="-120"/>
              <a:ea typeface="MYuenHK-Xbold" pitchFamily="50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能夠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辨識及理解所學之單字及句型</a:t>
            </a:r>
            <a:endParaRPr lang="en-US" altLang="zh-TW" u="sng" dirty="0" smtClean="0">
              <a:solidFill>
                <a:schemeClr val="tx1">
                  <a:lumMod val="85000"/>
                  <a:lumOff val="15000"/>
                </a:schemeClr>
              </a:solidFill>
              <a:latin typeface="MYuenHK-Xbold" pitchFamily="50" charset="-120"/>
              <a:ea typeface="MYuenHK-Xbold" pitchFamily="50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能夠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閱讀簡單的故事或短文</a:t>
            </a:r>
            <a:endParaRPr lang="en-US" altLang="zh-TW" u="sng" dirty="0" smtClean="0">
              <a:solidFill>
                <a:schemeClr val="tx1">
                  <a:lumMod val="85000"/>
                  <a:lumOff val="15000"/>
                </a:schemeClr>
              </a:solidFill>
              <a:latin typeface="MYuenHK-Xbold" pitchFamily="50" charset="-120"/>
              <a:ea typeface="MYuenHK-Xbold" pitchFamily="50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藉由活動</a:t>
            </a:r>
            <a:r>
              <a:rPr lang="zh-TW" altLang="en-US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培養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學生對於英文的興趣</a:t>
            </a:r>
            <a:endParaRPr lang="en-US" altLang="zh-TW" u="sng" dirty="0" smtClean="0">
              <a:solidFill>
                <a:schemeClr val="tx1">
                  <a:lumMod val="85000"/>
                  <a:lumOff val="15000"/>
                </a:schemeClr>
              </a:solidFill>
              <a:latin typeface="MYuenHK-Xbold" pitchFamily="50" charset="-120"/>
              <a:ea typeface="MYuenHK-Xbold" pitchFamily="50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利用補充教材，</a:t>
            </a:r>
            <a:r>
              <a:rPr lang="zh-TW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uenHK-Xbold" pitchFamily="50" charset="-120"/>
                <a:ea typeface="MYuenHK-Xbold" pitchFamily="50" charset="-120"/>
              </a:rPr>
              <a:t>培養學生的國際觀</a:t>
            </a:r>
            <a:endParaRPr lang="en-US" altLang="zh-TW" u="sng" dirty="0" smtClean="0">
              <a:solidFill>
                <a:schemeClr val="tx1">
                  <a:lumMod val="85000"/>
                  <a:lumOff val="15000"/>
                </a:schemeClr>
              </a:solidFill>
              <a:latin typeface="MYuenHK-Xbold" pitchFamily="50" charset="-120"/>
              <a:ea typeface="MYuenHK-Xbold" pitchFamily="50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4660-E310-4EBE-BE91-2116354F6BD0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3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atin typeface="MYoungHK-Xbold" pitchFamily="50" charset="-120"/>
                <a:ea typeface="MYoungHK-Xbold" pitchFamily="50" charset="-120"/>
              </a:rPr>
              <a:t>課堂活動</a:t>
            </a:r>
            <a:endParaRPr lang="zh-TW" altLang="en-US" sz="6000" b="1" dirty="0">
              <a:latin typeface="MYoungHK-Xbold" pitchFamily="50" charset="-120"/>
              <a:ea typeface="MYoungHK-Xbold" pitchFamily="50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8B5E-A5E4-4CBC-B2A2-6B9A592FD660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4</a:t>
            </a:fld>
            <a:endParaRPr lang="zh-TW" altLang="en-US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665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805728" y="4773096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習作</a:t>
            </a:r>
            <a:endParaRPr lang="en-US" altLang="zh-TW" sz="2800" b="1" dirty="0" smtClean="0">
              <a:solidFill>
                <a:schemeClr val="bg1"/>
              </a:solidFill>
            </a:endParaRPr>
          </a:p>
          <a:p>
            <a:r>
              <a:rPr lang="zh-TW" altLang="en-US" sz="2800" b="1" dirty="0" smtClean="0">
                <a:solidFill>
                  <a:schemeClr val="bg1"/>
                </a:solidFill>
              </a:rPr>
              <a:t>練習本</a:t>
            </a:r>
            <a:endParaRPr lang="en-US" altLang="zh-TW" sz="2800" b="1" dirty="0" smtClean="0">
              <a:solidFill>
                <a:schemeClr val="bg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20072" y="334061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/>
              <a:t>影視</a:t>
            </a:r>
            <a:endParaRPr lang="en-US" altLang="zh-TW" sz="3000" b="1" dirty="0"/>
          </a:p>
          <a:p>
            <a:r>
              <a:rPr lang="zh-TW" altLang="en-US" sz="3000" b="1" dirty="0" smtClean="0"/>
              <a:t>教學</a:t>
            </a:r>
            <a:endParaRPr lang="zh-TW" altLang="en-US" sz="3000" b="1" dirty="0"/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6719">
            <a:off x="6262111" y="1209065"/>
            <a:ext cx="2005080" cy="2005080"/>
          </a:xfrm>
          <a:prstGeom prst="rect">
            <a:avLst/>
          </a:prstGeom>
        </p:spPr>
      </p:pic>
      <p:pic>
        <p:nvPicPr>
          <p:cNvPr id="14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9" y="2852936"/>
            <a:ext cx="3840465" cy="431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480720" cy="1143000"/>
          </a:xfrm>
        </p:spPr>
        <p:txBody>
          <a:bodyPr/>
          <a:lstStyle/>
          <a:p>
            <a:r>
              <a:rPr lang="zh-TW" altLang="en-US" b="1" dirty="0" smtClean="0">
                <a:latin typeface="MYoungHK-Xbold" pitchFamily="50" charset="-120"/>
                <a:ea typeface="MYoungHK-Xbold" pitchFamily="50" charset="-120"/>
              </a:rPr>
              <a:t>評量方式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8B5E-A5E4-4CBC-B2A2-6B9A592FD660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92210"/>
              </p:ext>
            </p:extLst>
          </p:nvPr>
        </p:nvGraphicFramePr>
        <p:xfrm>
          <a:off x="179512" y="1772816"/>
          <a:ext cx="8712969" cy="273843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04323"/>
                <a:gridCol w="2904323"/>
                <a:gridCol w="2904323"/>
              </a:tblGrid>
              <a:tr h="10779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課堂評量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dirty="0" smtClean="0"/>
                        <a:t>30%</a:t>
                      </a:r>
                      <a:endParaRPr lang="zh-TW" altLang="en-US" sz="2400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b="1" dirty="0" smtClean="0"/>
                        <a:t>活動參與、小組互動、學習態度、班規執行、小考</a:t>
                      </a:r>
                      <a:endParaRPr lang="zh-TW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作業成果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dirty="0" smtClean="0"/>
                        <a:t>30%</a:t>
                      </a:r>
                      <a:endParaRPr lang="zh-TW" altLang="en-US" sz="2400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b="1" dirty="0" smtClean="0"/>
                        <a:t>習作、練習本、學習單</a:t>
                      </a:r>
                      <a:endParaRPr lang="zh-TW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2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定期評量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dirty="0" smtClean="0"/>
                        <a:t>40%</a:t>
                      </a:r>
                      <a:endParaRPr lang="zh-TW" altLang="en-US" sz="2400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b="1" dirty="0" smtClean="0"/>
                        <a:t>期中、期末評量</a:t>
                      </a:r>
                      <a:endParaRPr lang="zh-TW" altLang="en-US" b="1" dirty="0"/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710768" y="4797152"/>
            <a:ext cx="3277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TW" sz="2400" b="1" dirty="0" smtClean="0"/>
              <a:t>Note:</a:t>
            </a:r>
            <a:r>
              <a:rPr lang="zh-TW" altLang="en-US" sz="2400" b="1" dirty="0" smtClean="0"/>
              <a:t>  期中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  </a:t>
            </a:r>
            <a:r>
              <a:rPr lang="en-US" altLang="zh-TW" sz="2400" b="1" dirty="0" smtClean="0"/>
              <a:t>4/16, 17</a:t>
            </a:r>
          </a:p>
          <a:p>
            <a:r>
              <a:rPr lang="zh-TW" altLang="en-US" sz="2400" b="1" dirty="0"/>
              <a:t> </a:t>
            </a:r>
            <a:r>
              <a:rPr lang="zh-TW" altLang="en-US" sz="2400" b="1" dirty="0" smtClean="0"/>
              <a:t>         </a:t>
            </a:r>
            <a:r>
              <a:rPr lang="en-US" altLang="zh-TW" sz="2400" b="1" dirty="0" smtClean="0"/>
              <a:t>	    </a:t>
            </a:r>
            <a:r>
              <a:rPr lang="zh-TW" altLang="en-US" sz="2400" b="1" dirty="0" smtClean="0"/>
              <a:t>期末</a:t>
            </a:r>
            <a:r>
              <a:rPr lang="en-US" altLang="zh-TW" sz="2400" b="1" dirty="0" smtClean="0"/>
              <a:t>:  6/19, 20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78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757" y="2348880"/>
            <a:ext cx="3422822" cy="220827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259" y="141277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Starter Unit</a:t>
            </a: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1 What Time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t?</a:t>
            </a: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2 What Are You Doing?</a:t>
            </a: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1 Review Unit 1~2</a:t>
            </a: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Unit3 Where Are You?</a:t>
            </a: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Unit4 Where Is The Apple?</a:t>
            </a:r>
          </a:p>
          <a:p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2 Review Unit 3~4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&amp; Festivals: Dragon Boat Festival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112568" cy="1224136"/>
          </a:xfrm>
        </p:spPr>
        <p:txBody>
          <a:bodyPr/>
          <a:lstStyle/>
          <a:p>
            <a:r>
              <a:rPr lang="zh-TW" altLang="en-US" b="1" dirty="0" smtClean="0">
                <a:latin typeface="MYoungHK-Xbold" pitchFamily="50" charset="-120"/>
                <a:ea typeface="MYoungHK-Xbold" pitchFamily="50" charset="-120"/>
              </a:rPr>
              <a:t>進度規劃</a:t>
            </a:r>
            <a:endParaRPr lang="zh-TW" altLang="en-US" b="1" dirty="0">
              <a:latin typeface="MYoungHK-Xbold" pitchFamily="50" charset="-120"/>
              <a:ea typeface="MYoungHK-Xbold" pitchFamily="50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3113A-913C-42AA-8395-99FAF2D4331D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3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16824" cy="11521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MYoungHK-Xbold" pitchFamily="50" charset="-120"/>
                <a:ea typeface="MYoungHK-Xbold" pitchFamily="50" charset="-120"/>
              </a:rPr>
              <a:t>親師生合作</a:t>
            </a:r>
            <a:endParaRPr lang="zh-TW" altLang="en-US" dirty="0">
              <a:solidFill>
                <a:srgbClr val="0070C0"/>
              </a:solidFill>
              <a:latin typeface="MYoungHK-Xbold" pitchFamily="50" charset="-120"/>
              <a:ea typeface="MYoungHK-Xbold" pitchFamily="50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9F4F5-DE4F-4BA8-BA4F-03AE962B537E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08063"/>
              </p:ext>
            </p:extLst>
          </p:nvPr>
        </p:nvGraphicFramePr>
        <p:xfrm>
          <a:off x="827584" y="1340768"/>
          <a:ext cx="7344816" cy="428320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344816"/>
              </a:tblGrid>
              <a:tr h="763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400" b="1" dirty="0" smtClean="0"/>
                        <a:t>  叮嚀孩子每天檢查書包</a:t>
                      </a:r>
                      <a:endParaRPr lang="zh-TW" altLang="en-US" sz="2400" b="1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400" b="1" dirty="0" smtClean="0"/>
                        <a:t>  請學生準備彩虹筆，以利課堂活動中使用</a:t>
                      </a:r>
                      <a:endParaRPr lang="zh-TW" altLang="en-US" sz="2400" b="1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290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zh-TW" altLang="en-US" sz="2400" b="1" dirty="0" smtClean="0"/>
                        <a:t>請協助督促孩子準時完成作業</a:t>
                      </a:r>
                      <a:r>
                        <a:rPr lang="en-US" altLang="zh-TW" sz="2400" b="1" dirty="0" smtClean="0"/>
                        <a:t>(</a:t>
                      </a:r>
                      <a:r>
                        <a:rPr lang="zh-TW" altLang="en-US" sz="2400" b="1" dirty="0" smtClean="0"/>
                        <a:t>習作、練習本及學習單</a:t>
                      </a:r>
                      <a:r>
                        <a:rPr lang="en-US" altLang="zh-TW" sz="2400" b="1" dirty="0" smtClean="0"/>
                        <a:t>)</a:t>
                      </a:r>
                      <a:r>
                        <a:rPr lang="zh-TW" altLang="en-US" sz="2400" b="1" dirty="0" smtClean="0"/>
                        <a:t>及複習英文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40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400" b="1" dirty="0" smtClean="0"/>
                        <a:t>  督促孩子養成聽英文</a:t>
                      </a:r>
                      <a:r>
                        <a:rPr lang="en-US" altLang="zh-TW" sz="2400" b="1" dirty="0" smtClean="0"/>
                        <a:t>CD</a:t>
                      </a:r>
                      <a:r>
                        <a:rPr lang="zh-TW" altLang="en-US" sz="2400" b="1" dirty="0" smtClean="0"/>
                        <a:t>的習慣</a:t>
                      </a:r>
                      <a:endParaRPr lang="zh-TW" altLang="en-US" sz="2400" b="1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503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u"/>
                      </a:pPr>
                      <a:r>
                        <a:rPr lang="zh-TW" altLang="en-US" sz="2400" b="1" dirty="0" smtClean="0"/>
                        <a:t>  多給孩子鼓勵，相信孩子能夠表現更好</a:t>
                      </a:r>
                      <a:endParaRPr lang="zh-TW" altLang="en-US" sz="2400" b="1" dirty="0"/>
                    </a:p>
                  </a:txBody>
                  <a:tcPr anchor="ctr"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60" y="3861048"/>
            <a:ext cx="2411760" cy="24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3BB3-F935-4A97-98D4-D9421AFD6455}" type="datetime1">
              <a:rPr lang="zh-TW" altLang="en-US" smtClean="0"/>
              <a:t>2019/2/13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E019-08D0-4103-9E67-267494146C28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8"/>
          <a:stretch/>
        </p:blipFill>
        <p:spPr>
          <a:xfrm>
            <a:off x="0" y="-18688"/>
            <a:ext cx="9144000" cy="68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330</Words>
  <Application>Microsoft Office PowerPoint</Application>
  <PresentationFormat>如螢幕大小 (4:3)</PresentationFormat>
  <Paragraphs>75</Paragraphs>
  <Slides>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MYoungHK-Xbold</vt:lpstr>
      <vt:lpstr>MYuenHK-Xbold</vt:lpstr>
      <vt:lpstr>微軟正黑體</vt:lpstr>
      <vt:lpstr>新細明體</vt:lpstr>
      <vt:lpstr>Arial</vt:lpstr>
      <vt:lpstr>Calibri</vt:lpstr>
      <vt:lpstr>Times New Roman</vt:lpstr>
      <vt:lpstr>Wingdings</vt:lpstr>
      <vt:lpstr>Office 佈景主題</vt:lpstr>
      <vt:lpstr>大同國小 107學年度下學期 三年級  英語科教學計畫</vt:lpstr>
      <vt:lpstr>PowerPoint 簡報</vt:lpstr>
      <vt:lpstr>教學目標</vt:lpstr>
      <vt:lpstr>課堂活動</vt:lpstr>
      <vt:lpstr>評量方式</vt:lpstr>
      <vt:lpstr>進度規劃</vt:lpstr>
      <vt:lpstr>親師生合作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一年級   英文課程大綱</dc:title>
  <dc:creator>apple108159@yahoo.com.tw</dc:creator>
  <cp:lastModifiedBy>user</cp:lastModifiedBy>
  <cp:revision>54</cp:revision>
  <dcterms:created xsi:type="dcterms:W3CDTF">2019-02-01T10:22:57Z</dcterms:created>
  <dcterms:modified xsi:type="dcterms:W3CDTF">2019-02-13T00:13:42Z</dcterms:modified>
</cp:coreProperties>
</file>